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86" r:id="rId2"/>
    <p:sldId id="279" r:id="rId3"/>
    <p:sldId id="280" r:id="rId4"/>
    <p:sldId id="273" r:id="rId5"/>
    <p:sldId id="278" r:id="rId6"/>
    <p:sldId id="283" r:id="rId7"/>
    <p:sldId id="284" r:id="rId8"/>
    <p:sldId id="281" r:id="rId9"/>
    <p:sldId id="28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651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49EBE47-DAE8-F31E-5D0C-83C24F1066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-50800" y="10668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266315" y="2501493"/>
              <a:ext cx="4611370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>
                  <a:solidFill>
                    <a:schemeClr val="bg1"/>
                  </a:solidFill>
                </a:rPr>
                <a:t>CP et CE1</a:t>
              </a:r>
            </a:p>
            <a:p>
              <a:endParaRPr lang="fr-FR" sz="36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mesure, je compare selon plusieurs grandeurs.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777" y="211095"/>
            <a:ext cx="8285298" cy="1322406"/>
          </a:xfrm>
        </p:spPr>
        <p:txBody>
          <a:bodyPr>
            <a:normAutofit fontScale="90000"/>
          </a:bodyPr>
          <a:lstStyle/>
          <a:p>
            <a:r>
              <a:rPr lang="fr-FR" dirty="0"/>
              <a:t>Pour </a:t>
            </a:r>
            <a:r>
              <a:rPr lang="fr-FR" b="1" dirty="0"/>
              <a:t>mesurer la longueur </a:t>
            </a:r>
            <a:r>
              <a:rPr lang="fr-FR" dirty="0"/>
              <a:t>d’un meuble, j’utilise quel </a:t>
            </a:r>
            <a:r>
              <a:rPr lang="fr-FR" b="1" dirty="0"/>
              <a:t>objet</a:t>
            </a:r>
            <a:r>
              <a:rPr lang="fr-FR" dirty="0"/>
              <a:t> et je mesure avec quelle </a:t>
            </a:r>
            <a:r>
              <a:rPr lang="fr-FR" b="1" dirty="0"/>
              <a:t>unité</a:t>
            </a:r>
            <a:r>
              <a:rPr lang="fr-FR" dirty="0"/>
              <a:t>?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2E2F79C-0790-F355-62BE-E5B88D1352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37" t="26123" r="23896"/>
          <a:stretch/>
        </p:blipFill>
        <p:spPr>
          <a:xfrm>
            <a:off x="447304" y="2070265"/>
            <a:ext cx="4001984" cy="3799856"/>
          </a:xfrm>
          <a:prstGeom prst="rect">
            <a:avLst/>
          </a:prstGeom>
        </p:spPr>
      </p:pic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15BE9927-18BA-DA79-4320-ECAD65EECD54}"/>
              </a:ext>
            </a:extLst>
          </p:cNvPr>
          <p:cNvSpPr txBox="1">
            <a:spLocks/>
          </p:cNvSpPr>
          <p:nvPr/>
        </p:nvSpPr>
        <p:spPr>
          <a:xfrm>
            <a:off x="8285041" y="6462980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1/4</a:t>
            </a:r>
          </a:p>
        </p:txBody>
      </p:sp>
    </p:spTree>
    <p:extLst>
      <p:ext uri="{BB962C8B-B14F-4D97-AF65-F5344CB8AC3E}">
        <p14:creationId xmlns:p14="http://schemas.microsoft.com/office/powerpoint/2010/main" val="705635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1/4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EDB007-BCD9-BE8D-D6F9-8973AC7E0F22}"/>
              </a:ext>
            </a:extLst>
          </p:cNvPr>
          <p:cNvSpPr txBox="1"/>
          <p:nvPr/>
        </p:nvSpPr>
        <p:spPr>
          <a:xfrm>
            <a:off x="5003470" y="2458192"/>
            <a:ext cx="43344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mètre</a:t>
            </a:r>
          </a:p>
          <a:p>
            <a:r>
              <a:rPr lang="fr-FR" sz="3600" b="1" dirty="0"/>
              <a:t>UNITÉ </a:t>
            </a:r>
            <a:r>
              <a:rPr lang="fr-FR" sz="3600" dirty="0"/>
              <a:t>: centimètres (cm)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D3C771D-DFDF-9D77-5C7C-F962820BC4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37" t="26123" r="23896"/>
          <a:stretch/>
        </p:blipFill>
        <p:spPr>
          <a:xfrm>
            <a:off x="447304" y="2070265"/>
            <a:ext cx="4001984" cy="379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36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1231361"/>
          </a:xfrm>
        </p:spPr>
        <p:txBody>
          <a:bodyPr>
            <a:normAutofit fontScale="90000"/>
          </a:bodyPr>
          <a:lstStyle/>
          <a:p>
            <a:r>
              <a:rPr lang="fr-FR" dirty="0"/>
              <a:t>Pour </a:t>
            </a:r>
            <a:r>
              <a:rPr lang="fr-FR" b="1" dirty="0"/>
              <a:t>mesurer des poids</a:t>
            </a:r>
            <a:r>
              <a:rPr lang="fr-FR" dirty="0"/>
              <a:t> de musculation, j’utilise quelle </a:t>
            </a:r>
            <a:r>
              <a:rPr lang="fr-FR" b="1" dirty="0"/>
              <a:t>objet</a:t>
            </a:r>
            <a:r>
              <a:rPr lang="fr-FR" dirty="0"/>
              <a:t> et je mesure avec quelle </a:t>
            </a:r>
            <a:r>
              <a:rPr lang="fr-FR" b="1" dirty="0"/>
              <a:t>unité</a:t>
            </a:r>
            <a:r>
              <a:rPr lang="fr-FR" dirty="0"/>
              <a:t> ?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3954BC-895C-F42D-F621-082E9F9A96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6" t="35659" r="24589"/>
          <a:stretch/>
        </p:blipFill>
        <p:spPr>
          <a:xfrm>
            <a:off x="427512" y="2276104"/>
            <a:ext cx="4385721" cy="3051958"/>
          </a:xfrm>
          <a:prstGeom prst="rect">
            <a:avLst/>
          </a:prstGeom>
        </p:spPr>
      </p:pic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47958D94-BDBE-B90B-C5C1-9B06A1A51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2/4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2/4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EDB007-BCD9-BE8D-D6F9-8973AC7E0F22}"/>
              </a:ext>
            </a:extLst>
          </p:cNvPr>
          <p:cNvSpPr txBox="1"/>
          <p:nvPr/>
        </p:nvSpPr>
        <p:spPr>
          <a:xfrm>
            <a:off x="5003470" y="2458192"/>
            <a:ext cx="43344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balance</a:t>
            </a:r>
          </a:p>
          <a:p>
            <a:r>
              <a:rPr lang="fr-FR" sz="3600" b="1" dirty="0"/>
              <a:t>UNITÉ </a:t>
            </a:r>
            <a:r>
              <a:rPr lang="fr-FR" sz="3600" dirty="0"/>
              <a:t>: kilogrammes (kg)</a:t>
            </a:r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94DD28E-2230-B23B-2444-BD9ACE5199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6" t="35659" r="24589"/>
          <a:stretch/>
        </p:blipFill>
        <p:spPr>
          <a:xfrm>
            <a:off x="427512" y="2276104"/>
            <a:ext cx="4385721" cy="305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60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1235320"/>
          </a:xfrm>
        </p:spPr>
        <p:txBody>
          <a:bodyPr>
            <a:normAutofit fontScale="90000"/>
          </a:bodyPr>
          <a:lstStyle/>
          <a:p>
            <a:r>
              <a:rPr lang="fr-FR" dirty="0"/>
              <a:t>Pour </a:t>
            </a:r>
            <a:r>
              <a:rPr lang="fr-FR" b="1" dirty="0"/>
              <a:t>mesurer la quantité de liquide </a:t>
            </a:r>
            <a:r>
              <a:rPr lang="fr-FR" dirty="0"/>
              <a:t>dans une recette, j’utilise quel </a:t>
            </a:r>
            <a:r>
              <a:rPr lang="fr-FR" b="1" dirty="0"/>
              <a:t>objet</a:t>
            </a:r>
            <a:r>
              <a:rPr lang="fr-FR" dirty="0"/>
              <a:t> et je mesure avec quelle </a:t>
            </a:r>
            <a:r>
              <a:rPr lang="fr-FR" b="1" dirty="0"/>
              <a:t>unité</a:t>
            </a:r>
            <a:r>
              <a:rPr lang="fr-FR" dirty="0"/>
              <a:t>?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1913004-D3EF-890D-EC93-48F82CA381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58" r="8199" b="27792"/>
          <a:stretch/>
        </p:blipFill>
        <p:spPr>
          <a:xfrm>
            <a:off x="708561" y="1874607"/>
            <a:ext cx="3754314" cy="4094722"/>
          </a:xfrm>
          <a:prstGeom prst="rect">
            <a:avLst/>
          </a:prstGeom>
        </p:spPr>
      </p:pic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A1DBB18-2658-E779-4266-7780C879FC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3/4</a:t>
            </a:r>
          </a:p>
        </p:txBody>
      </p:sp>
    </p:spTree>
    <p:extLst>
      <p:ext uri="{BB962C8B-B14F-4D97-AF65-F5344CB8AC3E}">
        <p14:creationId xmlns:p14="http://schemas.microsoft.com/office/powerpoint/2010/main" val="752196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3/4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EDB007-BCD9-BE8D-D6F9-8973AC7E0F22}"/>
              </a:ext>
            </a:extLst>
          </p:cNvPr>
          <p:cNvSpPr txBox="1"/>
          <p:nvPr/>
        </p:nvSpPr>
        <p:spPr>
          <a:xfrm>
            <a:off x="5003470" y="2458192"/>
            <a:ext cx="43344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verre mesureur, balance</a:t>
            </a:r>
          </a:p>
          <a:p>
            <a:r>
              <a:rPr lang="fr-FR" sz="3600" b="1" dirty="0"/>
              <a:t>UNITÉ </a:t>
            </a:r>
            <a:r>
              <a:rPr lang="fr-FR" sz="3600" dirty="0"/>
              <a:t>: litre (L), centilitres (cl)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D5BE659-D688-DAB5-0C59-BF1B60114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58" r="8199" b="27792"/>
          <a:stretch/>
        </p:blipFill>
        <p:spPr>
          <a:xfrm>
            <a:off x="708561" y="1874607"/>
            <a:ext cx="3754314" cy="4094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79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1294696"/>
          </a:xfrm>
        </p:spPr>
        <p:txBody>
          <a:bodyPr>
            <a:normAutofit fontScale="90000"/>
          </a:bodyPr>
          <a:lstStyle/>
          <a:p>
            <a:r>
              <a:rPr lang="fr-FR" dirty="0"/>
              <a:t>Pour surveiller la </a:t>
            </a:r>
            <a:r>
              <a:rPr lang="fr-FR" b="1" dirty="0"/>
              <a:t>durée de cuisson </a:t>
            </a:r>
            <a:r>
              <a:rPr lang="fr-FR" dirty="0"/>
              <a:t>dans le four, j’utilise quel </a:t>
            </a:r>
            <a:r>
              <a:rPr lang="fr-FR" b="1" dirty="0"/>
              <a:t>objet</a:t>
            </a:r>
            <a:r>
              <a:rPr lang="fr-FR" dirty="0"/>
              <a:t> et je mesure avec quelle </a:t>
            </a:r>
            <a:r>
              <a:rPr lang="fr-FR" b="1" dirty="0"/>
              <a:t>unité</a:t>
            </a:r>
            <a:r>
              <a:rPr lang="fr-FR" dirty="0"/>
              <a:t>?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4F2A69E-0949-449C-E54F-935CC5DB53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42192" r="35844"/>
          <a:stretch/>
        </p:blipFill>
        <p:spPr>
          <a:xfrm>
            <a:off x="1340840" y="2026723"/>
            <a:ext cx="2585934" cy="4331902"/>
          </a:xfrm>
          <a:prstGeom prst="rect">
            <a:avLst/>
          </a:prstGeom>
        </p:spPr>
      </p:pic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69A00679-C6D0-88A0-B2A0-4E37ACCC40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4/4</a:t>
            </a:r>
          </a:p>
        </p:txBody>
      </p:sp>
    </p:spTree>
    <p:extLst>
      <p:ext uri="{BB962C8B-B14F-4D97-AF65-F5344CB8AC3E}">
        <p14:creationId xmlns:p14="http://schemas.microsoft.com/office/powerpoint/2010/main" val="24962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4/4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EDB007-BCD9-BE8D-D6F9-8973AC7E0F22}"/>
              </a:ext>
            </a:extLst>
          </p:cNvPr>
          <p:cNvSpPr txBox="1"/>
          <p:nvPr/>
        </p:nvSpPr>
        <p:spPr>
          <a:xfrm>
            <a:off x="5003470" y="2458192"/>
            <a:ext cx="43344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minuteur, montre, chronomètre</a:t>
            </a:r>
          </a:p>
          <a:p>
            <a:r>
              <a:rPr lang="fr-FR" sz="3600" b="1" dirty="0"/>
              <a:t>UNITÉ </a:t>
            </a:r>
            <a:r>
              <a:rPr lang="fr-FR" sz="3600" dirty="0"/>
              <a:t>: heures (h)</a:t>
            </a:r>
          </a:p>
          <a:p>
            <a:r>
              <a:rPr lang="fr-FR" sz="3600" dirty="0"/>
              <a:t>minutes (min)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71FF188-C714-6419-FFAD-780AF3A5F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42192" r="35844"/>
          <a:stretch/>
        </p:blipFill>
        <p:spPr>
          <a:xfrm>
            <a:off x="1340840" y="2026723"/>
            <a:ext cx="2585934" cy="433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72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249</TotalTime>
  <Words>150</Words>
  <Application>Microsoft Office PowerPoint</Application>
  <PresentationFormat>Affichage à l'écran (4:3)</PresentationFormat>
  <Paragraphs>28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Pour mesurer la longueur d’un meuble, j’utilise quel objet et je mesure avec quelle unité? </vt:lpstr>
      <vt:lpstr>Correction</vt:lpstr>
      <vt:lpstr>Pour mesurer des poids de musculation, j’utilise quelle objet et je mesure avec quelle unité ? </vt:lpstr>
      <vt:lpstr>Correction</vt:lpstr>
      <vt:lpstr>Pour mesurer la quantité de liquide dans une recette, j’utilise quel objet et je mesure avec quelle unité? </vt:lpstr>
      <vt:lpstr>Correction</vt:lpstr>
      <vt:lpstr>Pour surveiller la durée de cuisson dans le four, j’utilise quel objet et je mesure avec quelle unité?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43</cp:revision>
  <dcterms:created xsi:type="dcterms:W3CDTF">2023-02-07T14:55:57Z</dcterms:created>
  <dcterms:modified xsi:type="dcterms:W3CDTF">2025-07-20T12:31:24Z</dcterms:modified>
</cp:coreProperties>
</file>